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C8193-1B6E-4943-C3B1-FEB2926342AD}" v="46" dt="2020-09-01T12:02:46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3FC4D10-2371-424F-BB5B-CCE1BAB09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8" t="15071" r="20019" b="5460"/>
          <a:stretch/>
        </p:blipFill>
        <p:spPr>
          <a:xfrm>
            <a:off x="1242741" y="103176"/>
            <a:ext cx="8633523" cy="64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A6AA63F-C04B-40F2-9E60-6EA17AFE9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78" t="14371" r="20000" b="8383"/>
          <a:stretch/>
        </p:blipFill>
        <p:spPr>
          <a:xfrm>
            <a:off x="1146717" y="92695"/>
            <a:ext cx="9061470" cy="66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5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8EFC6D0-3B9E-491A-AF6C-111491D8E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9" t="15569" r="20339" b="6587"/>
          <a:stretch/>
        </p:blipFill>
        <p:spPr>
          <a:xfrm>
            <a:off x="1146717" y="148452"/>
            <a:ext cx="8866328" cy="65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8832AB5-45D7-4C1B-A07B-F83C0D72C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9" t="16168" r="21017" b="9581"/>
          <a:stretch/>
        </p:blipFill>
        <p:spPr>
          <a:xfrm>
            <a:off x="1286107" y="129865"/>
            <a:ext cx="9135802" cy="647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75936B7-2F0D-48DC-9C46-3FF53648A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78" t="14970" r="20339" b="8982"/>
          <a:stretch/>
        </p:blipFill>
        <p:spPr>
          <a:xfrm>
            <a:off x="988742" y="83404"/>
            <a:ext cx="9154393" cy="66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8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F5683CD-7854-454C-BA50-A6F6E762B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9" t="14371" r="20678" b="7186"/>
          <a:stretch/>
        </p:blipFill>
        <p:spPr>
          <a:xfrm>
            <a:off x="1258229" y="222792"/>
            <a:ext cx="8541076" cy="63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96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45</cp:revision>
  <dcterms:created xsi:type="dcterms:W3CDTF">2020-09-01T11:32:56Z</dcterms:created>
  <dcterms:modified xsi:type="dcterms:W3CDTF">2020-09-01T14:47:30Z</dcterms:modified>
</cp:coreProperties>
</file>