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6" r:id="rId5"/>
    <p:sldId id="309" r:id="rId6"/>
    <p:sldId id="310" r:id="rId7"/>
    <p:sldId id="308" r:id="rId8"/>
    <p:sldId id="311" r:id="rId9"/>
    <p:sldId id="312" r:id="rId10"/>
    <p:sldId id="31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CC21DF-37E5-4AC5-B955-96D915B2B259}" v="11" dt="2020-09-16T13:52:51.8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19" autoAdjust="0"/>
  </p:normalViewPr>
  <p:slideViewPr>
    <p:cSldViewPr snapToGrid="0">
      <p:cViewPr varScale="1">
        <p:scale>
          <a:sx n="62" d="100"/>
          <a:sy n="62" d="100"/>
        </p:scale>
        <p:origin x="48" y="5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eila rooney" userId="44247c07ebcadb77" providerId="LiveId" clId="{71CC21DF-37E5-4AC5-B955-96D915B2B259}"/>
    <pc:docChg chg="undo custSel addSld delSld modSld">
      <pc:chgData name="Sheila rooney" userId="44247c07ebcadb77" providerId="LiveId" clId="{71CC21DF-37E5-4AC5-B955-96D915B2B259}" dt="2020-09-16T13:53:30.136" v="404" actId="2696"/>
      <pc:docMkLst>
        <pc:docMk/>
      </pc:docMkLst>
      <pc:sldChg chg="addSp delSp modSp mod modAnim">
        <pc:chgData name="Sheila rooney" userId="44247c07ebcadb77" providerId="LiveId" clId="{71CC21DF-37E5-4AC5-B955-96D915B2B259}" dt="2020-09-16T13:48:32.995" v="24"/>
        <pc:sldMkLst>
          <pc:docMk/>
          <pc:sldMk cId="265522590" sldId="308"/>
        </pc:sldMkLst>
        <pc:spChg chg="add del mod">
          <ac:chgData name="Sheila rooney" userId="44247c07ebcadb77" providerId="LiveId" clId="{71CC21DF-37E5-4AC5-B955-96D915B2B259}" dt="2020-09-16T13:48:01.417" v="21" actId="478"/>
          <ac:spMkLst>
            <pc:docMk/>
            <pc:sldMk cId="265522590" sldId="308"/>
            <ac:spMk id="6" creationId="{1A9D212E-6F55-41C5-B6CC-E9E669F9B382}"/>
          </ac:spMkLst>
        </pc:spChg>
        <pc:graphicFrameChg chg="mod">
          <ac:chgData name="Sheila rooney" userId="44247c07ebcadb77" providerId="LiveId" clId="{71CC21DF-37E5-4AC5-B955-96D915B2B259}" dt="2020-09-16T13:47:09.928" v="3"/>
          <ac:graphicFrameMkLst>
            <pc:docMk/>
            <pc:sldMk cId="265522590" sldId="308"/>
            <ac:graphicFrameMk id="4" creationId="{59F5A1AC-D08D-42AE-B94A-1CAFB517D846}"/>
          </ac:graphicFrameMkLst>
        </pc:graphicFrameChg>
        <pc:picChg chg="add mod">
          <ac:chgData name="Sheila rooney" userId="44247c07ebcadb77" providerId="LiveId" clId="{71CC21DF-37E5-4AC5-B955-96D915B2B259}" dt="2020-09-16T13:48:04.542" v="22" actId="1076"/>
          <ac:picMkLst>
            <pc:docMk/>
            <pc:sldMk cId="265522590" sldId="308"/>
            <ac:picMk id="5" creationId="{87841FB0-F5A3-4692-91DE-05958FEC205B}"/>
          </ac:picMkLst>
        </pc:picChg>
      </pc:sldChg>
      <pc:sldChg chg="modAnim">
        <pc:chgData name="Sheila rooney" userId="44247c07ebcadb77" providerId="LiveId" clId="{71CC21DF-37E5-4AC5-B955-96D915B2B259}" dt="2020-09-16T13:48:51.608" v="27"/>
        <pc:sldMkLst>
          <pc:docMk/>
          <pc:sldMk cId="635170685" sldId="311"/>
        </pc:sldMkLst>
      </pc:sldChg>
      <pc:sldChg chg="addSp delSp modSp new mod">
        <pc:chgData name="Sheila rooney" userId="44247c07ebcadb77" providerId="LiveId" clId="{71CC21DF-37E5-4AC5-B955-96D915B2B259}" dt="2020-09-16T13:53:11.749" v="400" actId="21"/>
        <pc:sldMkLst>
          <pc:docMk/>
          <pc:sldMk cId="1477962973" sldId="312"/>
        </pc:sldMkLst>
        <pc:spChg chg="mod">
          <ac:chgData name="Sheila rooney" userId="44247c07ebcadb77" providerId="LiveId" clId="{71CC21DF-37E5-4AC5-B955-96D915B2B259}" dt="2020-09-16T13:49:24.386" v="80" actId="20577"/>
          <ac:spMkLst>
            <pc:docMk/>
            <pc:sldMk cId="1477962973" sldId="312"/>
            <ac:spMk id="2" creationId="{1AA50A73-C025-4E64-A029-B0D03CEEE3FD}"/>
          </ac:spMkLst>
        </pc:spChg>
        <pc:spChg chg="mod">
          <ac:chgData name="Sheila rooney" userId="44247c07ebcadb77" providerId="LiveId" clId="{71CC21DF-37E5-4AC5-B955-96D915B2B259}" dt="2020-09-16T13:50:53.428" v="396" actId="20577"/>
          <ac:spMkLst>
            <pc:docMk/>
            <pc:sldMk cId="1477962973" sldId="312"/>
            <ac:spMk id="3" creationId="{C412C27E-55CD-4945-94E7-393C24F4EB17}"/>
          </ac:spMkLst>
        </pc:spChg>
        <pc:picChg chg="add del mod modCrop">
          <ac:chgData name="Sheila rooney" userId="44247c07ebcadb77" providerId="LiveId" clId="{71CC21DF-37E5-4AC5-B955-96D915B2B259}" dt="2020-09-16T13:53:11.749" v="400" actId="21"/>
          <ac:picMkLst>
            <pc:docMk/>
            <pc:sldMk cId="1477962973" sldId="312"/>
            <ac:picMk id="4" creationId="{0489D8BC-CCCC-4E28-8FAE-E665C82AED5F}"/>
          </ac:picMkLst>
        </pc:picChg>
      </pc:sldChg>
      <pc:sldChg chg="new del">
        <pc:chgData name="Sheila rooney" userId="44247c07ebcadb77" providerId="LiveId" clId="{71CC21DF-37E5-4AC5-B955-96D915B2B259}" dt="2020-09-16T13:53:30.136" v="404" actId="2696"/>
        <pc:sldMkLst>
          <pc:docMk/>
          <pc:sldMk cId="2367683663" sldId="313"/>
        </pc:sldMkLst>
      </pc:sldChg>
      <pc:sldChg chg="addSp new mod">
        <pc:chgData name="Sheila rooney" userId="44247c07ebcadb77" providerId="LiveId" clId="{71CC21DF-37E5-4AC5-B955-96D915B2B259}" dt="2020-09-16T13:53:21.857" v="403" actId="22"/>
        <pc:sldMkLst>
          <pc:docMk/>
          <pc:sldMk cId="1093277253" sldId="314"/>
        </pc:sldMkLst>
        <pc:picChg chg="add">
          <ac:chgData name="Sheila rooney" userId="44247c07ebcadb77" providerId="LiveId" clId="{71CC21DF-37E5-4AC5-B955-96D915B2B259}" dt="2020-09-16T13:53:21.857" v="403" actId="22"/>
          <ac:picMkLst>
            <pc:docMk/>
            <pc:sldMk cId="1093277253" sldId="314"/>
            <ac:picMk id="3" creationId="{4F42D510-396A-4481-AE1E-02A48F7EE81B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0FC4FFE-8987-4A26-B7F4-8A516F18ADA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These are both kinds of describing words but we use them in different ways for  different reasons:</a:t>
          </a:r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49225C73-1633-42F1-AB3B-7CB183E5F8B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Adjectives are only ever used to describe NOUNS. </a:t>
          </a:r>
        </a:p>
      </dgm:t>
    </dgm:pt>
    <dgm:pt modelId="{1A0E2090-1D4F-438A-8766-B6030CE01ADD}" type="parTrans" cxnId="{A9154303-8225-4248-91DC-1B0156A35F07}">
      <dgm:prSet/>
      <dgm:spPr/>
      <dgm:t>
        <a:bodyPr/>
        <a:lstStyle/>
        <a:p>
          <a:endParaRPr lang="en-US"/>
        </a:p>
      </dgm:t>
    </dgm:pt>
    <dgm:pt modelId="{9646853A-8964-4519-A5B1-0B7D18B2983D}" type="sibTrans" cxnId="{A9154303-8225-4248-91DC-1B0156A35F07}">
      <dgm:prSet/>
      <dgm:spPr/>
      <dgm:t>
        <a:bodyPr/>
        <a:lstStyle/>
        <a:p>
          <a:endParaRPr lang="en-US"/>
        </a:p>
      </dgm:t>
    </dgm:pt>
    <dgm:pt modelId="{1C383F32-22E8-4F62-A3E0-BDC3D5F4899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Adverbs are only ever used to describe VERBS. (These are the ones that can sometimes end in –</a:t>
          </a:r>
          <a:r>
            <a:rPr lang="en-US" dirty="0" err="1"/>
            <a:t>ly</a:t>
          </a:r>
          <a:r>
            <a:rPr lang="en-US" dirty="0"/>
            <a:t>).</a:t>
          </a:r>
        </a:p>
      </dgm:t>
    </dgm:pt>
    <dgm:pt modelId="{A7920A2F-3244-4159-AF04-6A1D38B7B317}" type="parTrans" cxnId="{C4CCE57E-E871-46D6-BAD5-880252C95D22}">
      <dgm:prSet/>
      <dgm:spPr/>
      <dgm:t>
        <a:bodyPr/>
        <a:lstStyle/>
        <a:p>
          <a:endParaRPr lang="en-US"/>
        </a:p>
      </dgm:t>
    </dgm:pt>
    <dgm:pt modelId="{8500F72A-2C6D-4FDF-9C1D-CA691380EB0B}" type="sibTrans" cxnId="{C4CCE57E-E871-46D6-BAD5-880252C95D22}">
      <dgm:prSet/>
      <dgm:spPr/>
      <dgm:t>
        <a:bodyPr/>
        <a:lstStyle/>
        <a:p>
          <a:endParaRPr lang="en-US"/>
        </a:p>
      </dgm:t>
    </dgm:pt>
    <dgm:pt modelId="{63D18BB0-4B48-4927-88C4-BFD26957375D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934CF978-339E-4FE0-9BD3-09C2E074E697}" type="pres">
      <dgm:prSet presAssocID="{40FC4FFE-8987-4A26-B7F4-8A516F18ADAE}" presName="compNode" presStyleCnt="0"/>
      <dgm:spPr/>
    </dgm:pt>
    <dgm:pt modelId="{D4689C03-C595-4F44-8A33-B9115A42A330}" type="pres">
      <dgm:prSet presAssocID="{40FC4FFE-8987-4A26-B7F4-8A516F18ADAE}" presName="bgRect" presStyleLbl="bgShp" presStyleIdx="0" presStyleCnt="3"/>
      <dgm:spPr/>
    </dgm:pt>
    <dgm:pt modelId="{3C10CD28-CC18-4E76-9043-071464EE7DE7}" type="pres">
      <dgm:prSet presAssocID="{40FC4FFE-8987-4A26-B7F4-8A516F18ADAE}" presName="iconRect" presStyleLbl="node1" presStyleIdx="0" presStyleCnt="3"/>
      <dgm:spPr>
        <a:ln>
          <a:noFill/>
        </a:ln>
      </dgm:spPr>
    </dgm:pt>
    <dgm:pt modelId="{42A75605-CDB1-4EA1-89FE-6425CD19DAD8}" type="pres">
      <dgm:prSet presAssocID="{40FC4FFE-8987-4A26-B7F4-8A516F18ADAE}" presName="spaceRect" presStyleCnt="0"/>
      <dgm:spPr/>
    </dgm:pt>
    <dgm:pt modelId="{A0E96CBA-A93C-490D-8A32-C7E53554B23E}" type="pres">
      <dgm:prSet presAssocID="{40FC4FFE-8987-4A26-B7F4-8A516F18ADAE}" presName="parTx" presStyleLbl="revTx" presStyleIdx="0" presStyleCnt="3">
        <dgm:presLayoutVars>
          <dgm:chMax val="0"/>
          <dgm:chPref val="0"/>
        </dgm:presLayoutVars>
      </dgm:prSet>
      <dgm:spPr/>
    </dgm:pt>
    <dgm:pt modelId="{5F22B643-9A66-45B5-A6C8-C8471B472F78}" type="pres">
      <dgm:prSet presAssocID="{5B62599A-5C9B-48E7-896E-EA782AC60C8B}" presName="sibTrans" presStyleCnt="0"/>
      <dgm:spPr/>
    </dgm:pt>
    <dgm:pt modelId="{7B021D29-134D-483C-8F09-E99A6EC005A9}" type="pres">
      <dgm:prSet presAssocID="{49225C73-1633-42F1-AB3B-7CB183E5F8B8}" presName="compNode" presStyleCnt="0"/>
      <dgm:spPr/>
    </dgm:pt>
    <dgm:pt modelId="{992C50B3-048E-4757-9941-080B53A3930B}" type="pres">
      <dgm:prSet presAssocID="{49225C73-1633-42F1-AB3B-7CB183E5F8B8}" presName="bgRect" presStyleLbl="bgShp" presStyleIdx="1" presStyleCnt="3"/>
      <dgm:spPr/>
    </dgm:pt>
    <dgm:pt modelId="{CA15ED7A-E5DB-4D36-9BC8-A52DBDDC5245}" type="pres">
      <dgm:prSet presAssocID="{49225C73-1633-42F1-AB3B-7CB183E5F8B8}" presName="iconRect" presStyleLbl="node1" presStyleIdx="1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</dgm:spPr>
    </dgm:pt>
    <dgm:pt modelId="{E55F95AF-040A-492E-8249-BF9CC5545748}" type="pres">
      <dgm:prSet presAssocID="{49225C73-1633-42F1-AB3B-7CB183E5F8B8}" presName="spaceRect" presStyleCnt="0"/>
      <dgm:spPr/>
    </dgm:pt>
    <dgm:pt modelId="{D79D1418-5D17-46C8-95A4-A7E256CFDBF2}" type="pres">
      <dgm:prSet presAssocID="{49225C73-1633-42F1-AB3B-7CB183E5F8B8}" presName="parTx" presStyleLbl="revTx" presStyleIdx="1" presStyleCnt="3">
        <dgm:presLayoutVars>
          <dgm:chMax val="0"/>
          <dgm:chPref val="0"/>
        </dgm:presLayoutVars>
      </dgm:prSet>
      <dgm:spPr/>
    </dgm:pt>
    <dgm:pt modelId="{53DD6627-9F77-40FF-A439-37E91EFFFA10}" type="pres">
      <dgm:prSet presAssocID="{9646853A-8964-4519-A5B1-0B7D18B2983D}" presName="sibTrans" presStyleCnt="0"/>
      <dgm:spPr/>
    </dgm:pt>
    <dgm:pt modelId="{DA3F2576-C9CC-4580-99F2-E1A93D176A7E}" type="pres">
      <dgm:prSet presAssocID="{1C383F32-22E8-4F62-A3E0-BDC3D5F48992}" presName="compNode" presStyleCnt="0"/>
      <dgm:spPr/>
    </dgm:pt>
    <dgm:pt modelId="{EC5B5223-9E70-4819-82CF-9A51B47E0CD8}" type="pres">
      <dgm:prSet presAssocID="{1C383F32-22E8-4F62-A3E0-BDC3D5F48992}" presName="bgRect" presStyleLbl="bgShp" presStyleIdx="2" presStyleCnt="3"/>
      <dgm:spPr/>
    </dgm:pt>
    <dgm:pt modelId="{E460F651-3DB0-4DE9-BDF6-DE43FF31067B}" type="pres">
      <dgm:prSet presAssocID="{1C383F32-22E8-4F62-A3E0-BDC3D5F48992}" presName="iconRect" presStyleLbl="node1" presStyleIdx="2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</dgm:spPr>
    </dgm:pt>
    <dgm:pt modelId="{90D859E8-0403-42E8-8E5D-76DC27920F51}" type="pres">
      <dgm:prSet presAssocID="{1C383F32-22E8-4F62-A3E0-BDC3D5F48992}" presName="spaceRect" presStyleCnt="0"/>
      <dgm:spPr/>
    </dgm:pt>
    <dgm:pt modelId="{8FEC2677-A0BD-4076-A465-983D966A49CA}" type="pres">
      <dgm:prSet presAssocID="{1C383F32-22E8-4F62-A3E0-BDC3D5F48992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DD975E09-DE7C-4B84-B6CE-6B8941D19B04}" type="presOf" srcId="{01A66772-F185-4D58-B8BB-E9370D7A7A2B}" destId="{63D18BB0-4B48-4927-88C4-BFD26957375D}" srcOrd="0" destOrd="0" presId="urn:microsoft.com/office/officeart/2018/2/layout/IconVerticalSolidList"/>
    <dgm:cxn modelId="{10800235-1982-4BC6-A19B-812BD87167E9}" type="presOf" srcId="{1C383F32-22E8-4F62-A3E0-BDC3D5F48992}" destId="{8FEC2677-A0BD-4076-A465-983D966A49CA}" srcOrd="0" destOrd="0" presId="urn:microsoft.com/office/officeart/2018/2/layout/IconVerticalSolid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59947080-E959-4C98-8519-B81DCD5996C4}" type="presOf" srcId="{49225C73-1633-42F1-AB3B-7CB183E5F8B8}" destId="{D79D1418-5D17-46C8-95A4-A7E256CFDBF2}" srcOrd="0" destOrd="0" presId="urn:microsoft.com/office/officeart/2018/2/layout/IconVerticalSolidList"/>
    <dgm:cxn modelId="{89DFB089-F7C9-4E29-BF5C-FF203187156B}" type="presOf" srcId="{40FC4FFE-8987-4A26-B7F4-8A516F18ADAE}" destId="{A0E96CBA-A93C-490D-8A32-C7E53554B23E}" srcOrd="0" destOrd="0" presId="urn:microsoft.com/office/officeart/2018/2/layout/IconVerticalSolidList"/>
    <dgm:cxn modelId="{7F0472C1-D3A1-416B-9127-FBC59D7DC691}" type="presParOf" srcId="{63D18BB0-4B48-4927-88C4-BFD26957375D}" destId="{934CF978-339E-4FE0-9BD3-09C2E074E697}" srcOrd="0" destOrd="0" presId="urn:microsoft.com/office/officeart/2018/2/layout/IconVerticalSolidList"/>
    <dgm:cxn modelId="{8B0A5E78-64A4-4F57-94C3-46C39995AFE4}" type="presParOf" srcId="{934CF978-339E-4FE0-9BD3-09C2E074E697}" destId="{D4689C03-C595-4F44-8A33-B9115A42A330}" srcOrd="0" destOrd="0" presId="urn:microsoft.com/office/officeart/2018/2/layout/IconVerticalSolidList"/>
    <dgm:cxn modelId="{82C1F962-4E2A-40F1-997D-A89C58D6E857}" type="presParOf" srcId="{934CF978-339E-4FE0-9BD3-09C2E074E697}" destId="{3C10CD28-CC18-4E76-9043-071464EE7DE7}" srcOrd="1" destOrd="0" presId="urn:microsoft.com/office/officeart/2018/2/layout/IconVerticalSolidList"/>
    <dgm:cxn modelId="{91BE9F70-1931-47CD-8B62-6C17CE0B0C6B}" type="presParOf" srcId="{934CF978-339E-4FE0-9BD3-09C2E074E697}" destId="{42A75605-CDB1-4EA1-89FE-6425CD19DAD8}" srcOrd="2" destOrd="0" presId="urn:microsoft.com/office/officeart/2018/2/layout/IconVerticalSolidList"/>
    <dgm:cxn modelId="{2B33490F-15A2-424B-B154-5DC35C23E86D}" type="presParOf" srcId="{934CF978-339E-4FE0-9BD3-09C2E074E697}" destId="{A0E96CBA-A93C-490D-8A32-C7E53554B23E}" srcOrd="3" destOrd="0" presId="urn:microsoft.com/office/officeart/2018/2/layout/IconVerticalSolidList"/>
    <dgm:cxn modelId="{ADEA8680-5D71-4E49-B08C-E389F2D25711}" type="presParOf" srcId="{63D18BB0-4B48-4927-88C4-BFD26957375D}" destId="{5F22B643-9A66-45B5-A6C8-C8471B472F78}" srcOrd="1" destOrd="0" presId="urn:microsoft.com/office/officeart/2018/2/layout/IconVerticalSolidList"/>
    <dgm:cxn modelId="{6FB111E0-29B0-49A6-96DC-4C024042CA7C}" type="presParOf" srcId="{63D18BB0-4B48-4927-88C4-BFD26957375D}" destId="{7B021D29-134D-483C-8F09-E99A6EC005A9}" srcOrd="2" destOrd="0" presId="urn:microsoft.com/office/officeart/2018/2/layout/IconVerticalSolidList"/>
    <dgm:cxn modelId="{124AA7EB-797E-44B0-AD5D-451A6E826817}" type="presParOf" srcId="{7B021D29-134D-483C-8F09-E99A6EC005A9}" destId="{992C50B3-048E-4757-9941-080B53A3930B}" srcOrd="0" destOrd="0" presId="urn:microsoft.com/office/officeart/2018/2/layout/IconVerticalSolidList"/>
    <dgm:cxn modelId="{9B935272-7BAB-4067-A035-08D735B9E6EF}" type="presParOf" srcId="{7B021D29-134D-483C-8F09-E99A6EC005A9}" destId="{CA15ED7A-E5DB-4D36-9BC8-A52DBDDC5245}" srcOrd="1" destOrd="0" presId="urn:microsoft.com/office/officeart/2018/2/layout/IconVerticalSolidList"/>
    <dgm:cxn modelId="{FC6B69FA-9407-4134-B466-1124FD83B728}" type="presParOf" srcId="{7B021D29-134D-483C-8F09-E99A6EC005A9}" destId="{E55F95AF-040A-492E-8249-BF9CC5545748}" srcOrd="2" destOrd="0" presId="urn:microsoft.com/office/officeart/2018/2/layout/IconVerticalSolidList"/>
    <dgm:cxn modelId="{C25F5155-A86B-4E7B-B54B-7681B7BCFB8A}" type="presParOf" srcId="{7B021D29-134D-483C-8F09-E99A6EC005A9}" destId="{D79D1418-5D17-46C8-95A4-A7E256CFDBF2}" srcOrd="3" destOrd="0" presId="urn:microsoft.com/office/officeart/2018/2/layout/IconVerticalSolidList"/>
    <dgm:cxn modelId="{35261898-0686-44F4-A4F4-D04EAA1A4CD2}" type="presParOf" srcId="{63D18BB0-4B48-4927-88C4-BFD26957375D}" destId="{53DD6627-9F77-40FF-A439-37E91EFFFA10}" srcOrd="3" destOrd="0" presId="urn:microsoft.com/office/officeart/2018/2/layout/IconVerticalSolidList"/>
    <dgm:cxn modelId="{88CCCDBA-C4AD-4B5E-AE79-0CB97021FBC5}" type="presParOf" srcId="{63D18BB0-4B48-4927-88C4-BFD26957375D}" destId="{DA3F2576-C9CC-4580-99F2-E1A93D176A7E}" srcOrd="4" destOrd="0" presId="urn:microsoft.com/office/officeart/2018/2/layout/IconVerticalSolidList"/>
    <dgm:cxn modelId="{86646F2D-CB32-495A-A33E-5AC43FA7C0F3}" type="presParOf" srcId="{DA3F2576-C9CC-4580-99F2-E1A93D176A7E}" destId="{EC5B5223-9E70-4819-82CF-9A51B47E0CD8}" srcOrd="0" destOrd="0" presId="urn:microsoft.com/office/officeart/2018/2/layout/IconVerticalSolidList"/>
    <dgm:cxn modelId="{F310FD0C-6A08-4A13-BF3F-D6C10637FD06}" type="presParOf" srcId="{DA3F2576-C9CC-4580-99F2-E1A93D176A7E}" destId="{E460F651-3DB0-4DE9-BDF6-DE43FF31067B}" srcOrd="1" destOrd="0" presId="urn:microsoft.com/office/officeart/2018/2/layout/IconVerticalSolidList"/>
    <dgm:cxn modelId="{3298B78A-A215-48D5-AF3D-F6059B7EE820}" type="presParOf" srcId="{DA3F2576-C9CC-4580-99F2-E1A93D176A7E}" destId="{90D859E8-0403-42E8-8E5D-76DC27920F51}" srcOrd="2" destOrd="0" presId="urn:microsoft.com/office/officeart/2018/2/layout/IconVerticalSolidList"/>
    <dgm:cxn modelId="{0A40144B-3CCC-4632-A87C-264DE17FA8F1}" type="presParOf" srcId="{DA3F2576-C9CC-4580-99F2-E1A93D176A7E}" destId="{8FEC2677-A0BD-4076-A465-983D966A49C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689C03-C595-4F44-8A33-B9115A42A330}">
      <dsp:nvSpPr>
        <dsp:cNvPr id="0" name=""/>
        <dsp:cNvSpPr/>
      </dsp:nvSpPr>
      <dsp:spPr>
        <a:xfrm>
          <a:off x="0" y="616"/>
          <a:ext cx="6910387" cy="14429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10CD28-CC18-4E76-9043-071464EE7DE7}">
      <dsp:nvSpPr>
        <dsp:cNvPr id="0" name=""/>
        <dsp:cNvSpPr/>
      </dsp:nvSpPr>
      <dsp:spPr>
        <a:xfrm>
          <a:off x="436480" y="325271"/>
          <a:ext cx="793601" cy="79360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E96CBA-A93C-490D-8A32-C7E53554B23E}">
      <dsp:nvSpPr>
        <dsp:cNvPr id="0" name=""/>
        <dsp:cNvSpPr/>
      </dsp:nvSpPr>
      <dsp:spPr>
        <a:xfrm>
          <a:off x="1666563" y="616"/>
          <a:ext cx="5243823" cy="1442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708" tIns="152708" rIns="152708" bIns="15270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These are both kinds of describing words but we use them in different ways for  different reasons:</a:t>
          </a:r>
        </a:p>
      </dsp:txBody>
      <dsp:txXfrm>
        <a:off x="1666563" y="616"/>
        <a:ext cx="5243823" cy="1442911"/>
      </dsp:txXfrm>
    </dsp:sp>
    <dsp:sp modelId="{992C50B3-048E-4757-9941-080B53A3930B}">
      <dsp:nvSpPr>
        <dsp:cNvPr id="0" name=""/>
        <dsp:cNvSpPr/>
      </dsp:nvSpPr>
      <dsp:spPr>
        <a:xfrm>
          <a:off x="0" y="1804256"/>
          <a:ext cx="6910387" cy="14429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15ED7A-E5DB-4D36-9BC8-A52DBDDC5245}">
      <dsp:nvSpPr>
        <dsp:cNvPr id="0" name=""/>
        <dsp:cNvSpPr/>
      </dsp:nvSpPr>
      <dsp:spPr>
        <a:xfrm>
          <a:off x="436480" y="2128911"/>
          <a:ext cx="793601" cy="79360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9D1418-5D17-46C8-95A4-A7E256CFDBF2}">
      <dsp:nvSpPr>
        <dsp:cNvPr id="0" name=""/>
        <dsp:cNvSpPr/>
      </dsp:nvSpPr>
      <dsp:spPr>
        <a:xfrm>
          <a:off x="1666563" y="1804256"/>
          <a:ext cx="5243823" cy="1442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708" tIns="152708" rIns="152708" bIns="15270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Adjectives are only ever used to describe NOUNS. </a:t>
          </a:r>
        </a:p>
      </dsp:txBody>
      <dsp:txXfrm>
        <a:off x="1666563" y="1804256"/>
        <a:ext cx="5243823" cy="1442911"/>
      </dsp:txXfrm>
    </dsp:sp>
    <dsp:sp modelId="{EC5B5223-9E70-4819-82CF-9A51B47E0CD8}">
      <dsp:nvSpPr>
        <dsp:cNvPr id="0" name=""/>
        <dsp:cNvSpPr/>
      </dsp:nvSpPr>
      <dsp:spPr>
        <a:xfrm>
          <a:off x="0" y="3607896"/>
          <a:ext cx="6910387" cy="14429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60F651-3DB0-4DE9-BDF6-DE43FF31067B}">
      <dsp:nvSpPr>
        <dsp:cNvPr id="0" name=""/>
        <dsp:cNvSpPr/>
      </dsp:nvSpPr>
      <dsp:spPr>
        <a:xfrm>
          <a:off x="436480" y="3932551"/>
          <a:ext cx="793601" cy="793601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EC2677-A0BD-4076-A465-983D966A49CA}">
      <dsp:nvSpPr>
        <dsp:cNvPr id="0" name=""/>
        <dsp:cNvSpPr/>
      </dsp:nvSpPr>
      <dsp:spPr>
        <a:xfrm>
          <a:off x="1666563" y="3607896"/>
          <a:ext cx="5243823" cy="1442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708" tIns="152708" rIns="152708" bIns="15270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Adverbs are only ever used to describe VERBS. (These are the ones that can sometimes end in –</a:t>
          </a:r>
          <a:r>
            <a:rPr lang="en-US" sz="2500" kern="1200" dirty="0" err="1"/>
            <a:t>ly</a:t>
          </a:r>
          <a:r>
            <a:rPr lang="en-US" sz="2500" kern="1200" dirty="0"/>
            <a:t>).</a:t>
          </a:r>
        </a:p>
      </dsp:txBody>
      <dsp:txXfrm>
        <a:off x="1666563" y="3607896"/>
        <a:ext cx="5243823" cy="14429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9/16/2020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9/16/2020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9/16/2020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9/16/2020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9/16/2020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9/16/2020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9/16/2020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9/16/2020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9/16/2020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hyperlink" Target="https://commons.wikimedia.org/wiki/File:Twemoji2_1f914.sv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>
            <a:normAutofit/>
          </a:bodyPr>
          <a:lstStyle/>
          <a:p>
            <a:r>
              <a:rPr lang="en-US" dirty="0"/>
              <a:t>Literacy Booster Week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Nouns</a:t>
            </a:r>
          </a:p>
          <a:p>
            <a:r>
              <a:rPr lang="en-US" dirty="0"/>
              <a:t>Pronouns</a:t>
            </a:r>
          </a:p>
          <a:p>
            <a:r>
              <a:rPr lang="en-US" dirty="0"/>
              <a:t>Adverbs and Adjectives</a:t>
            </a:r>
          </a:p>
          <a:p>
            <a:r>
              <a:rPr lang="en-US" dirty="0"/>
              <a:t>Prepositions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6003-15AA-4BE4-AB20-F0AA8D4F3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Proper Nouns/ Common Nouns/Collective Nouns or Abstract Nouns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42856-837B-4EF8-A2EE-CF755D33B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108201"/>
            <a:ext cx="10829677" cy="3760891"/>
          </a:xfrm>
        </p:spPr>
        <p:txBody>
          <a:bodyPr/>
          <a:lstStyle/>
          <a:p>
            <a:r>
              <a:rPr lang="en-GB" dirty="0"/>
              <a:t>As you know, a noun is a naming word, but within that heading there are lots of little families.</a:t>
            </a:r>
          </a:p>
          <a:p>
            <a:r>
              <a:rPr lang="en-GB" b="1" u="sng" dirty="0"/>
              <a:t>Proper nouns </a:t>
            </a:r>
            <a:r>
              <a:rPr lang="en-GB" dirty="0"/>
              <a:t>are names of </a:t>
            </a:r>
            <a:r>
              <a:rPr lang="en-GB" b="1" dirty="0"/>
              <a:t>specific people, places or objects: </a:t>
            </a:r>
            <a:r>
              <a:rPr lang="en-GB" dirty="0"/>
              <a:t>Barack Obama; Killowen, Eiffel Tower</a:t>
            </a:r>
          </a:p>
          <a:p>
            <a:r>
              <a:rPr lang="en-GB" b="1" u="sng" dirty="0"/>
              <a:t>Common nouns </a:t>
            </a:r>
            <a:r>
              <a:rPr lang="en-GB" dirty="0"/>
              <a:t>are the names of general people, places or objects: boys, work, chair</a:t>
            </a:r>
          </a:p>
          <a:p>
            <a:r>
              <a:rPr lang="en-GB" b="1" u="sng" dirty="0"/>
              <a:t>Collective nouns </a:t>
            </a:r>
            <a:r>
              <a:rPr lang="en-GB" dirty="0"/>
              <a:t>are the special names we give to GROUPS of nouns: a </a:t>
            </a:r>
            <a:r>
              <a:rPr lang="en-GB" b="1" dirty="0"/>
              <a:t>herd of sheep;</a:t>
            </a:r>
            <a:r>
              <a:rPr lang="en-GB" dirty="0"/>
              <a:t> a </a:t>
            </a:r>
            <a:r>
              <a:rPr lang="en-GB" b="1" dirty="0"/>
              <a:t>flock of geese.</a:t>
            </a:r>
          </a:p>
          <a:p>
            <a:r>
              <a:rPr lang="en-GB" b="1" u="sng" dirty="0"/>
              <a:t>Abstract nouns </a:t>
            </a:r>
            <a:r>
              <a:rPr lang="en-GB" dirty="0"/>
              <a:t>are the kinds of ideas or concepts that exist, but we can’t hold them in our hands: </a:t>
            </a:r>
            <a:r>
              <a:rPr lang="en-GB" b="1" dirty="0"/>
              <a:t>anger, happiness, fairness, kindness. </a:t>
            </a:r>
            <a:r>
              <a:rPr lang="en-GB" dirty="0"/>
              <a:t>A lot of these are feelings or big, important ideas.</a:t>
            </a:r>
          </a:p>
        </p:txBody>
      </p:sp>
    </p:spTree>
    <p:extLst>
      <p:ext uri="{BB962C8B-B14F-4D97-AF65-F5344CB8AC3E}">
        <p14:creationId xmlns:p14="http://schemas.microsoft.com/office/powerpoint/2010/main" val="202338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E0678-42CE-433F-8C33-9EFD067ED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Pronouns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76DA9-7357-4A63-8C8A-D12B07E89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2"/>
            <a:ext cx="10058400" cy="1676620"/>
          </a:xfrm>
        </p:spPr>
        <p:txBody>
          <a:bodyPr/>
          <a:lstStyle/>
          <a:p>
            <a:r>
              <a:rPr lang="en-GB" dirty="0"/>
              <a:t>These are the words that we use instead of using a Proper noun’s name over and over again.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Can you think of any?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5DA7D1-4ADC-40B0-9740-77C17F1CA76E}"/>
              </a:ext>
            </a:extLst>
          </p:cNvPr>
          <p:cNvSpPr txBox="1"/>
          <p:nvPr/>
        </p:nvSpPr>
        <p:spPr>
          <a:xfrm>
            <a:off x="1041621" y="3784822"/>
            <a:ext cx="10114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That’s right!   He    she    it   they    we    you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17C364-50ED-447A-B913-22888C99F8D5}"/>
              </a:ext>
            </a:extLst>
          </p:cNvPr>
          <p:cNvSpPr txBox="1"/>
          <p:nvPr/>
        </p:nvSpPr>
        <p:spPr>
          <a:xfrm>
            <a:off x="1256306" y="4731026"/>
            <a:ext cx="89060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There are also possessive pronouns which are used to indicate when a noun owns something:</a:t>
            </a:r>
          </a:p>
          <a:p>
            <a:endParaRPr lang="en-GB" dirty="0"/>
          </a:p>
          <a:p>
            <a:r>
              <a:rPr lang="en-GB" dirty="0"/>
              <a:t>Mine    his   hers    yours    theirs    ours</a:t>
            </a:r>
          </a:p>
        </p:txBody>
      </p:sp>
    </p:spTree>
    <p:extLst>
      <p:ext uri="{BB962C8B-B14F-4D97-AF65-F5344CB8AC3E}">
        <p14:creationId xmlns:p14="http://schemas.microsoft.com/office/powerpoint/2010/main" val="163275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3E59AE-44F8-4FB9-BF05-C888FE3E1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9" y="634946"/>
            <a:ext cx="3372529" cy="5055904"/>
          </a:xfrm>
        </p:spPr>
        <p:txBody>
          <a:bodyPr anchor="ctr">
            <a:normAutofit/>
          </a:bodyPr>
          <a:lstStyle/>
          <a:p>
            <a:r>
              <a:rPr lang="en-US" dirty="0"/>
              <a:t>Adverbs and Adjectives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52F38C-F560-47AA-90AD-209F39C04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35022" y="1791298"/>
            <a:ext cx="0" cy="27432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8B6B14AE-589A-45CC-A30D-41995FC1F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4" name="Content Placeholder 2" descr="SmartArt graphic">
            <a:extLst>
              <a:ext uri="{FF2B5EF4-FFF2-40B4-BE49-F238E27FC236}">
                <a16:creationId xmlns:a16="http://schemas.microsoft.com/office/drawing/2014/main" id="{59F5A1AC-D08D-42AE-B94A-1CAFB517D8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7290485"/>
              </p:ext>
            </p:extLst>
          </p:nvPr>
        </p:nvGraphicFramePr>
        <p:xfrm>
          <a:off x="4648201" y="639763"/>
          <a:ext cx="6910387" cy="5051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87841FB0-F5A3-4692-91DE-05958FEC20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 flipH="1">
            <a:off x="5084076" y="943680"/>
            <a:ext cx="847618" cy="84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25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558DB37-9FEE-48A2-8578-ED0401573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FCCA6-00E2-4F74-A105-0D769872F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C13188-7CF8-450F-9B17-4093F9F03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ctr"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Prepositions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1D298-16A7-4C02-9D2C-F23F7F2DB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63" y="2675694"/>
            <a:ext cx="10058400" cy="3193294"/>
          </a:xfrm>
        </p:spPr>
        <p:txBody>
          <a:bodyPr>
            <a:normAutofit/>
          </a:bodyPr>
          <a:lstStyle/>
          <a:p>
            <a:r>
              <a:rPr lang="en-GB" dirty="0"/>
              <a:t>These important words indicate the relationship between two nouns, usually explaining </a:t>
            </a:r>
            <a:r>
              <a:rPr lang="en-GB" b="1" u="sng" dirty="0"/>
              <a:t>where</a:t>
            </a:r>
            <a:r>
              <a:rPr lang="en-GB" b="1" dirty="0"/>
              <a:t> one is in relation to the other like this:    </a:t>
            </a:r>
            <a:r>
              <a:rPr lang="en-GB" dirty="0"/>
              <a:t>above    below   beside   in  on  behind</a:t>
            </a:r>
          </a:p>
          <a:p>
            <a:r>
              <a:rPr lang="en-GB" dirty="0"/>
              <a:t>Or this:   through   up  down  across  around</a:t>
            </a:r>
          </a:p>
          <a:p>
            <a:endParaRPr lang="en-GB" b="1" dirty="0"/>
          </a:p>
          <a:p>
            <a:r>
              <a:rPr lang="en-GB" b="1" dirty="0"/>
              <a:t>But sometimes explaining </a:t>
            </a:r>
            <a:r>
              <a:rPr lang="en-GB" b="1" u="sng" dirty="0"/>
              <a:t>when</a:t>
            </a:r>
            <a:r>
              <a:rPr lang="en-GB" b="1" dirty="0"/>
              <a:t> in relation to another:   </a:t>
            </a:r>
          </a:p>
          <a:p>
            <a:r>
              <a:rPr lang="en-GB" dirty="0"/>
              <a:t>before   after   until  at   since   on  during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9CEC61-F44B-43B3-B40F-AE38C5AF1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3517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50A73-C025-4E64-A029-B0D03CEEE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Essential Comprehension skill week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2C27E-55CD-4945-94E7-393C24F4E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ABSORBING WHAT YOU READ:</a:t>
            </a:r>
          </a:p>
          <a:p>
            <a:r>
              <a:rPr lang="en-GB" dirty="0"/>
              <a:t>When you read a new/ challenging passage, don’t fly through and rush. Pause after each paragraph and ask ‘what just happened there? If I had to explain that in 1 sentence, what would I say was the most important thing that happened there?’</a:t>
            </a:r>
          </a:p>
          <a:p>
            <a:r>
              <a:rPr lang="en-GB" dirty="0"/>
              <a:t>Try it: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7962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42D510-396A-4481-AE1E-02A48F7EE8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13" t="7041" r="13579" b="7565"/>
          <a:stretch/>
        </p:blipFill>
        <p:spPr>
          <a:xfrm>
            <a:off x="2270589" y="482884"/>
            <a:ext cx="7572054" cy="585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27725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2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370</Words>
  <Application>Microsoft Office PowerPoint</Application>
  <PresentationFormat>Widescreen</PresentationFormat>
  <Paragraphs>33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Georgia Pro Cond Light</vt:lpstr>
      <vt:lpstr>Speak Pro</vt:lpstr>
      <vt:lpstr>RetrospectVTI</vt:lpstr>
      <vt:lpstr>Literacy Booster Week 1</vt:lpstr>
      <vt:lpstr>Proper Nouns/ Common Nouns/Collective Nouns or Abstract Nouns</vt:lpstr>
      <vt:lpstr>Pronouns</vt:lpstr>
      <vt:lpstr>Adverbs and Adjectives </vt:lpstr>
      <vt:lpstr>Prepositions</vt:lpstr>
      <vt:lpstr>Essential Comprehension skill week 1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Literacy Booster Week 1</dc:title>
  <dc:creator>Sheila rooney</dc:creator>
  <cp:lastModifiedBy>Sheila rooney</cp:lastModifiedBy>
  <cp:revision>2</cp:revision>
  <dcterms:created xsi:type="dcterms:W3CDTF">2020-09-16T13:41:19Z</dcterms:created>
  <dcterms:modified xsi:type="dcterms:W3CDTF">2020-09-16T13:53:33Z</dcterms:modified>
</cp:coreProperties>
</file>